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2E1E8-D3C9-4EE1-9DD4-9B165332800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1362F-F9B6-4DDE-9987-5969B4E8F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67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62F-F9B6-4DDE-9987-5969B4E8F3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17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2974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7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32360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8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4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670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161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70977ED-EAB3-4879-BC2A-62C6D6061C9F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09D561F-75D1-4D7E-87FE-98482D4D61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158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558" y="1542196"/>
            <a:ext cx="8361229" cy="1539265"/>
          </a:xfrm>
        </p:spPr>
        <p:txBody>
          <a:bodyPr/>
          <a:lstStyle/>
          <a:p>
            <a:r>
              <a:rPr lang="ru-RU" sz="4400" dirty="0" smtClean="0"/>
              <a:t>Итоговая студенческая конференция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7011" y="3383073"/>
            <a:ext cx="6831673" cy="1086237"/>
          </a:xfrm>
        </p:spPr>
        <p:txBody>
          <a:bodyPr>
            <a:noAutofit/>
          </a:bodyPr>
          <a:lstStyle/>
          <a:p>
            <a:r>
              <a:rPr lang="ru-RU" sz="6000" dirty="0" smtClean="0"/>
              <a:t>«Диалог на равных»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398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329" y="1"/>
            <a:ext cx="12346329" cy="6858000"/>
          </a:xfrm>
        </p:spPr>
      </p:pic>
    </p:spTree>
    <p:extLst>
      <p:ext uri="{BB962C8B-B14F-4D97-AF65-F5344CB8AC3E}">
        <p14:creationId xmlns:p14="http://schemas.microsoft.com/office/powerpoint/2010/main" val="973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971597"/>
              </p:ext>
            </p:extLst>
          </p:nvPr>
        </p:nvGraphicFramePr>
        <p:xfrm>
          <a:off x="777921" y="0"/>
          <a:ext cx="11414079" cy="678959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804693"/>
                <a:gridCol w="3804693"/>
                <a:gridCol w="3804693"/>
              </a:tblGrid>
              <a:tr h="10424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Курганская область</a:t>
                      </a:r>
                    </a:p>
                    <a:p>
                      <a:pPr algn="ctr"/>
                      <a:r>
                        <a:rPr lang="ru-RU" dirty="0" smtClean="0"/>
                        <a:t>на 2019 г. / на 2024 г.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Колледж</a:t>
                      </a:r>
                    </a:p>
                    <a:p>
                      <a:pPr algn="ctr"/>
                      <a:r>
                        <a:rPr lang="ru-RU" dirty="0" smtClean="0"/>
                        <a:t>на 2019 г. / на 2024 г.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678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Численность обучающихся, вовлеченных в деятельность общественных объединений на базе школ, техникумов, колледжей и вузов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тыс. чел. / 28 тыс.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143 чел. 36,7% / 350 чел. 46%</a:t>
                      </a:r>
                      <a:endParaRPr lang="ru-RU" dirty="0"/>
                    </a:p>
                  </a:txBody>
                  <a:tcPr/>
                </a:tc>
              </a:tr>
              <a:tr h="9289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граждан, вовлеченных в добровольческую </a:t>
                      </a:r>
                    </a:p>
                    <a:p>
                      <a:pPr algn="ctr"/>
                      <a:r>
                        <a:rPr lang="ru-RU" dirty="0" smtClean="0"/>
                        <a:t>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14% / 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58,9% /70%</a:t>
                      </a:r>
                      <a:endParaRPr lang="ru-RU" dirty="0"/>
                    </a:p>
                  </a:txBody>
                  <a:tcPr/>
                </a:tc>
              </a:tr>
              <a:tr h="16640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молодежи, задействованной в мероприятиях по вовлечению в творческую деятельность, от общего числа молодежи в регионе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30% / 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24,2% / 45%</a:t>
                      </a:r>
                      <a:endParaRPr lang="ru-RU" dirty="0"/>
                    </a:p>
                  </a:txBody>
                  <a:tcPr/>
                </a:tc>
              </a:tr>
              <a:tr h="14863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студентов, вовлеченных клубное студенческое </a:t>
                      </a:r>
                    </a:p>
                    <a:p>
                      <a:pPr algn="ctr"/>
                      <a:r>
                        <a:rPr lang="ru-RU" dirty="0" smtClean="0"/>
                        <a:t>движение, от общего числа студентов в регионе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 / 70%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клубов /15 клубов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6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244</TotalTime>
  <Words>139</Words>
  <Application>Microsoft Office PowerPoint</Application>
  <PresentationFormat>Произвольный</PresentationFormat>
  <Paragraphs>22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Crop</vt:lpstr>
      <vt:lpstr>Итоговая студенческая конференция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Настюха</dc:creator>
  <cp:lastModifiedBy>SA</cp:lastModifiedBy>
  <cp:revision>4</cp:revision>
  <dcterms:created xsi:type="dcterms:W3CDTF">2019-11-08T10:56:59Z</dcterms:created>
  <dcterms:modified xsi:type="dcterms:W3CDTF">2019-11-12T05:59:16Z</dcterms:modified>
</cp:coreProperties>
</file>